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72" d="100"/>
          <a:sy n="72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5498-C806-4C2B-96E6-F3B82CA207A3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3B90D-97C7-4ABF-B371-9F2705D2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9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B90D-97C7-4ABF-B371-9F2705D26878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B602D91-33B4-4985-9EA2-D2C4AC6515C4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E51BDA-3B03-4475-AA7B-2ED5BDA32739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3000">
    <p:rand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  <a:latin typeface="Berlin Sans FB Demi" pitchFamily="34" charset="0"/>
                <a:cs typeface="Aharoni" pitchFamily="2" charset="-79"/>
              </a:rPr>
              <a:t>Kwa</a:t>
            </a:r>
            <a:r>
              <a:rPr lang="pl-PL" b="1" dirty="0" smtClean="0">
                <a:solidFill>
                  <a:srgbClr val="FFFF00"/>
                </a:solidFill>
                <a:latin typeface="Berlin Sans FB Demi" pitchFamily="34" charset="0"/>
                <a:cs typeface="Aharoni" pitchFamily="2" charset="-79"/>
              </a:rPr>
              <a:t>ś</a:t>
            </a:r>
            <a:r>
              <a:rPr lang="pl-PL" dirty="0" smtClean="0">
                <a:solidFill>
                  <a:srgbClr val="FFFF00"/>
                </a:solidFill>
                <a:latin typeface="Berlin Sans FB Demi" pitchFamily="34" charset="0"/>
                <a:cs typeface="Aharoni" pitchFamily="2" charset="-79"/>
              </a:rPr>
              <a:t>ne Cytryny </a:t>
            </a:r>
            <a:r>
              <a:rPr lang="pl-PL" dirty="0" smtClean="0">
                <a:latin typeface="Berlin Sans FB Demi" pitchFamily="34" charset="0"/>
                <a:cs typeface="Aharoni" pitchFamily="2" charset="-79"/>
              </a:rPr>
              <a:t>Przedstawiaj</a:t>
            </a:r>
            <a:r>
              <a:rPr lang="pl-PL" b="1" dirty="0" smtClean="0">
                <a:latin typeface="Berlin Sans FB Demi" pitchFamily="34" charset="0"/>
                <a:cs typeface="Aharoni" pitchFamily="2" charset="-79"/>
              </a:rPr>
              <a:t>ą</a:t>
            </a:r>
            <a:br>
              <a:rPr lang="pl-PL" b="1" dirty="0" smtClean="0">
                <a:latin typeface="Berlin Sans FB Demi" pitchFamily="34" charset="0"/>
                <a:cs typeface="Aharoni" pitchFamily="2" charset="-79"/>
              </a:rPr>
            </a:br>
            <a:r>
              <a:rPr lang="pl-PL" b="1" dirty="0" smtClean="0">
                <a:latin typeface="Berlin Sans FB Demi" pitchFamily="34" charset="0"/>
                <a:cs typeface="Aharoni" pitchFamily="2" charset="-79"/>
              </a:rPr>
              <a:t>Zestaw Ćwiczeń</a:t>
            </a:r>
            <a:endParaRPr lang="pl-PL" b="1" dirty="0"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6" name="Symbol zastępczy zawartości 5" descr="P10700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3309" y="1882775"/>
            <a:ext cx="6097382" cy="4572000"/>
          </a:xfrm>
          <a:prstGeom prst="round2Diag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9. Kinga nie traci sił, daje </a:t>
            </a:r>
            <a:r>
              <a:rPr lang="pl-PL" dirty="0" smtClean="0"/>
              <a:t>radę.</a:t>
            </a:r>
            <a:endParaRPr lang="pl-PL" dirty="0"/>
          </a:p>
        </p:txBody>
      </p:sp>
      <p:pic>
        <p:nvPicPr>
          <p:cNvPr id="6" name="Symbol zastępczy zawartości 5" descr="DSC_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8128000" cy="4572000"/>
          </a:xfrm>
          <a:prstGeom prst="round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11.Trafię </a:t>
            </a:r>
            <a:r>
              <a:rPr lang="pl-PL" dirty="0" smtClean="0">
                <a:solidFill>
                  <a:schemeClr val="accent1"/>
                </a:solidFill>
              </a:rPr>
              <a:t>czy, nie trafię oto jest </a:t>
            </a:r>
            <a:r>
              <a:rPr lang="pl-PL" dirty="0" smtClean="0">
                <a:solidFill>
                  <a:schemeClr val="accent1"/>
                </a:solidFill>
              </a:rPr>
              <a:t>pytanie.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8" name="Symbol zastępczy zawartości 7" descr="DSC_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8193030">
            <a:off x="2316787" y="2307865"/>
            <a:ext cx="5330382" cy="2998340"/>
          </a:xfrm>
          <a:prstGeom prst="round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062912" cy="1752600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Kwaśne Cytryny 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1. Rozruszamy ciało grą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siatkówkę.</a:t>
            </a:r>
            <a:endParaRPr lang="pl-PL" dirty="0"/>
          </a:p>
        </p:txBody>
      </p:sp>
      <p:pic>
        <p:nvPicPr>
          <p:cNvPr id="6" name="Symbol zastępczy zawartości 5" descr="P107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  <a:prstGeom prst="round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2.Rekreacyjna gra w </a:t>
            </a:r>
            <a:r>
              <a:rPr lang="pl-PL" dirty="0" smtClean="0"/>
              <a:t>hokeja. </a:t>
            </a:r>
            <a:endParaRPr lang="pl-PL" dirty="0"/>
          </a:p>
        </p:txBody>
      </p:sp>
      <p:pic>
        <p:nvPicPr>
          <p:cNvPr id="4" name="Symbol zastępczy zawartości 3" descr="P107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  <a:prstGeom prst="round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3. Mają jeszcze siłę dalej ćwiczyć ?</a:t>
            </a:r>
            <a:endParaRPr lang="pl-PL" dirty="0"/>
          </a:p>
        </p:txBody>
      </p:sp>
      <p:pic>
        <p:nvPicPr>
          <p:cNvPr id="4" name="Symbol zastępczy zawartości 3" descr="P107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  <a:prstGeom prst="ellipse">
            <a:avLst/>
          </a:prstGeom>
          <a:ln>
            <a:solidFill>
              <a:schemeClr val="tx1"/>
            </a:solidFill>
            <a:prstDash val="lgDash"/>
          </a:ln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4. Kto da </a:t>
            </a:r>
            <a:r>
              <a:rPr lang="pl-PL" dirty="0" smtClean="0"/>
              <a:t>radę </a:t>
            </a:r>
            <a:r>
              <a:rPr lang="pl-PL" dirty="0" smtClean="0"/>
              <a:t>wyżej ? </a:t>
            </a:r>
            <a:endParaRPr lang="pl-PL" dirty="0"/>
          </a:p>
        </p:txBody>
      </p:sp>
      <p:pic>
        <p:nvPicPr>
          <p:cNvPr id="4" name="Symbol zastępczy zawartości 3" descr="P107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  <a:prstGeom prst="round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903649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5. Utrzymasz </a:t>
            </a:r>
            <a:r>
              <a:rPr lang="pl-PL" dirty="0" smtClean="0"/>
              <a:t>równowagę,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jeśli </a:t>
            </a:r>
            <a:r>
              <a:rPr lang="pl-PL" dirty="0" smtClean="0"/>
              <a:t>nie </a:t>
            </a:r>
            <a:r>
              <a:rPr lang="pl-PL" dirty="0"/>
              <a:t>pomoże </a:t>
            </a:r>
            <a:r>
              <a:rPr lang="pl-PL" dirty="0" smtClean="0"/>
              <a:t>Pani </a:t>
            </a:r>
            <a:r>
              <a:rPr lang="pl-PL" dirty="0" err="1" smtClean="0"/>
              <a:t>Świedzińska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Symbol zastępczy zawartości 3" descr="P107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84103" y="2308586"/>
            <a:ext cx="4862218" cy="3646663"/>
          </a:xfrm>
          <a:prstGeom prst="round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6. Wytrzymacie jeszcze </a:t>
            </a:r>
            <a:r>
              <a:rPr lang="pl-PL" dirty="0" smtClean="0"/>
              <a:t>trochę?</a:t>
            </a:r>
            <a:endParaRPr lang="pl-PL" dirty="0"/>
          </a:p>
        </p:txBody>
      </p:sp>
      <p:pic>
        <p:nvPicPr>
          <p:cNvPr id="4" name="Symbol zastępczy zawartości 3" descr="P107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  <a:prstGeom prst="round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7. Czas na coś </a:t>
            </a:r>
            <a:r>
              <a:rPr lang="pl-PL" dirty="0" smtClean="0"/>
              <a:t>łatwego, </a:t>
            </a:r>
            <a:br>
              <a:rPr lang="pl-PL" dirty="0" smtClean="0"/>
            </a:br>
            <a:r>
              <a:rPr lang="pl-PL" dirty="0" smtClean="0"/>
              <a:t>tak sądzę.</a:t>
            </a:r>
            <a:endParaRPr lang="pl-PL" dirty="0"/>
          </a:p>
        </p:txBody>
      </p:sp>
      <p:pic>
        <p:nvPicPr>
          <p:cNvPr id="4" name="Symbol zastępczy zawartości 3" descr="P107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8.Czy umiecie grać w </a:t>
            </a:r>
            <a:r>
              <a:rPr lang="pl-PL" dirty="0" smtClean="0"/>
              <a:t>ringo? </a:t>
            </a:r>
            <a:endParaRPr lang="pl-PL" dirty="0"/>
          </a:p>
        </p:txBody>
      </p:sp>
      <p:pic>
        <p:nvPicPr>
          <p:cNvPr id="4" name="Symbol zastępczy zawartości 3" descr="P107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  <a:prstGeom prst="round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</TotalTime>
  <Words>77</Words>
  <Application>Microsoft Office PowerPoint</Application>
  <PresentationFormat>Pokaz na ekranie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Kwaśne Cytryny Przedstawiają Zestaw Ćwiczeń</vt:lpstr>
      <vt:lpstr>1. Rozruszamy ciało grą  w siatkówkę.</vt:lpstr>
      <vt:lpstr>2.Rekreacyjna gra w hokeja. </vt:lpstr>
      <vt:lpstr>3. Mają jeszcze siłę dalej ćwiczyć ?</vt:lpstr>
      <vt:lpstr>4. Kto da radę wyżej ? </vt:lpstr>
      <vt:lpstr>5. Utrzymasz równowagę, jeśli nie pomoże Pani Świedzińska?</vt:lpstr>
      <vt:lpstr>6. Wytrzymacie jeszcze trochę?</vt:lpstr>
      <vt:lpstr>7. Czas na coś łatwego,  tak sądzę.</vt:lpstr>
      <vt:lpstr>8.Czy umiecie grać w ringo? </vt:lpstr>
      <vt:lpstr>9. Kinga nie traci sił, daje radę.</vt:lpstr>
      <vt:lpstr>11.Trafię czy, nie trafię oto jest pytanie.</vt:lpstr>
      <vt:lpstr>Dziękujemy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</dc:creator>
  <cp:lastModifiedBy>ppp</cp:lastModifiedBy>
  <cp:revision>14</cp:revision>
  <dcterms:created xsi:type="dcterms:W3CDTF">2014-04-01T10:00:20Z</dcterms:created>
  <dcterms:modified xsi:type="dcterms:W3CDTF">2014-05-31T21:10:52Z</dcterms:modified>
</cp:coreProperties>
</file>