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82" r:id="rId3"/>
    <p:sldId id="268" r:id="rId4"/>
    <p:sldId id="269" r:id="rId5"/>
    <p:sldId id="270" r:id="rId6"/>
    <p:sldId id="271" r:id="rId7"/>
    <p:sldId id="283" r:id="rId8"/>
    <p:sldId id="284" r:id="rId9"/>
    <p:sldId id="285" r:id="rId10"/>
    <p:sldId id="286" r:id="rId11"/>
    <p:sldId id="287" r:id="rId12"/>
    <p:sldId id="272" r:id="rId13"/>
    <p:sldId id="288" r:id="rId14"/>
    <p:sldId id="293" r:id="rId15"/>
    <p:sldId id="290" r:id="rId16"/>
    <p:sldId id="273" r:id="rId17"/>
    <p:sldId id="291" r:id="rId18"/>
    <p:sldId id="292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443" autoAdjust="0"/>
  </p:normalViewPr>
  <p:slideViewPr>
    <p:cSldViewPr>
      <p:cViewPr varScale="1">
        <p:scale>
          <a:sx n="99" d="100"/>
          <a:sy n="99" d="100"/>
        </p:scale>
        <p:origin x="-12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93DEA-59A4-4D70-8767-AECD676007B0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E6365-2F4E-4242-BC48-CFC8CECB0B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881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3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27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83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31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947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345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131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849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72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723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541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" name="chimes.wav"/>
          </p:stSnd>
        </p:sndAc>
      </p:transition>
    </mc:Choice>
    <mc:Fallback>
      <p:transition spd="slow" advClick="0" advTm="3000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C2BCC-2119-4C3E-A172-1276EFC012BC}" type="datetimeFigureOut">
              <a:rPr lang="pl-PL" smtClean="0"/>
              <a:t>2018-06-07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E891F-23ED-4EC0-940E-1D11C33ABE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10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13" name="chimes.wav"/>
          </p:stSnd>
        </p:sndAc>
      </p:transition>
    </mc:Choice>
    <mc:Fallback>
      <p:transition spd="slow" advClick="0" advTm="3000">
        <p:fade/>
        <p:sndAc>
          <p:stSnd>
            <p:snd r:embed="rId13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amery, Streszczenie, Obiektyw, Fotografii, De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/>
        </p:blipFill>
        <p:spPr bwMode="auto">
          <a:xfrm>
            <a:off x="258198" y="1022127"/>
            <a:ext cx="8627604" cy="58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Kropla Wody, Szybko, ÅwieÅ¼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52" y="2492896"/>
            <a:ext cx="3381245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dtytuł 2"/>
          <p:cNvSpPr txBox="1">
            <a:spLocks/>
          </p:cNvSpPr>
          <p:nvPr/>
        </p:nvSpPr>
        <p:spPr>
          <a:xfrm>
            <a:off x="0" y="5974757"/>
            <a:ext cx="6400800" cy="8763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8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2018 r.</a:t>
            </a:r>
          </a:p>
        </p:txBody>
      </p:sp>
      <p:sp>
        <p:nvSpPr>
          <p:cNvPr id="2" name="Prostokąt 1"/>
          <p:cNvSpPr/>
          <p:nvPr/>
        </p:nvSpPr>
        <p:spPr>
          <a:xfrm>
            <a:off x="1818894" y="-22651"/>
            <a:ext cx="58391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Konkurs fotograficzny </a:t>
            </a:r>
            <a:b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„Woda w obiektywie”</a:t>
            </a:r>
            <a:endParaRPr lang="pl-PL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264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>
        <p:sndAc>
          <p:stSnd>
            <p:snd r:embed="rId2" name="chimes.wav"/>
          </p:stSnd>
        </p:sndAc>
      </p:transition>
    </mc:Choice>
    <mc:Fallback>
      <p:transition advClick="0" advTm="3000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pp\Desktop\Konkurs fot fil WODA\Woda w obiektywie - Mateusz Wach klasa IVa\mati 3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r="3305"/>
          <a:stretch/>
        </p:blipFill>
        <p:spPr bwMode="auto">
          <a:xfrm>
            <a:off x="-26113" y="0"/>
            <a:ext cx="9170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7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pp\Desktop\Konkurs fot fil WODA\Woda w obiektywie - Mateusz Wach klasa IVa\mati 3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/>
          <a:stretch/>
        </p:blipFill>
        <p:spPr bwMode="auto">
          <a:xfrm>
            <a:off x="-108520" y="1"/>
            <a:ext cx="9253569" cy="686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05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ÄcherzykÃ³w, Granicy, Niebieski, Lato, UroczystoÅÄ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815" y="-1270375"/>
            <a:ext cx="6885559" cy="93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305780" y="1536174"/>
            <a:ext cx="8532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Oliwia </a:t>
            </a:r>
            <a:b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</a:br>
            <a:r>
              <a:rPr lang="pl-PL" sz="80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Kaniecka</a:t>
            </a:r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 </a:t>
            </a:r>
            <a:r>
              <a:rPr lang="pl-PL" sz="8000" b="1" dirty="0" smtClean="0">
                <a:latin typeface="Ariendezze" panose="020B0000000000000000" pitchFamily="34" charset="0"/>
              </a:rPr>
              <a:t/>
            </a:r>
            <a:br>
              <a:rPr lang="pl-PL" sz="8000" b="1" dirty="0" smtClean="0">
                <a:latin typeface="Ariendezze" panose="020B0000000000000000" pitchFamily="34" charset="0"/>
              </a:rPr>
            </a:br>
            <a:endParaRPr lang="pl-PL" sz="8000" b="1" dirty="0">
              <a:solidFill>
                <a:srgbClr val="002060"/>
              </a:solidFill>
              <a:latin typeface="Ariendezze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8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4"/>
          <a:stretch/>
        </p:blipFill>
        <p:spPr bwMode="auto">
          <a:xfrm>
            <a:off x="0" y="-387424"/>
            <a:ext cx="9144000" cy="724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893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ÄcherzykÃ³w, Granicy, Niebieski, Lato, UroczystoÅÄ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815" y="-1270375"/>
            <a:ext cx="6885559" cy="93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pp\Desktop\Konkurs fot fil WODA\Oliwia Kaniecka woda 7a\Zdjęcie konkurs 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" y="332656"/>
            <a:ext cx="468001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pp\Desktop\Konkurs fot fil WODA\Oliwia Kaniecka woda 7a\Zdjęcie konkurs 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18" y="332656"/>
            <a:ext cx="4456903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8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pp\Desktop\Konkurs fot fil WODA\Oliwia Kaniecka woda 7a\Zdjęcie konkurs 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ÄcherzykÃ³w, Granicy, Niebieski, Lato, UroczystoÅÄ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815" y="-1270375"/>
            <a:ext cx="6885559" cy="93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19374" y="906841"/>
            <a:ext cx="8532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Aleksandra </a:t>
            </a:r>
            <a:b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</a:br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i Dominika Romanik </a:t>
            </a:r>
            <a:r>
              <a:rPr lang="pl-PL" sz="8000" b="1" dirty="0" smtClean="0">
                <a:latin typeface="Ariendezze" panose="020B0000000000000000" pitchFamily="34" charset="0"/>
              </a:rPr>
              <a:t/>
            </a:r>
            <a:br>
              <a:rPr lang="pl-PL" sz="8000" b="1" dirty="0" smtClean="0">
                <a:latin typeface="Ariendezze" panose="020B0000000000000000" pitchFamily="34" charset="0"/>
              </a:rPr>
            </a:br>
            <a:endParaRPr lang="pl-PL" sz="8000" b="1" dirty="0">
              <a:solidFill>
                <a:srgbClr val="002060"/>
              </a:solidFill>
              <a:latin typeface="Ariendezze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8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/>
          <a:stretch/>
        </p:blipFill>
        <p:spPr bwMode="auto">
          <a:xfrm>
            <a:off x="-115300" y="0"/>
            <a:ext cx="9259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89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/>
          <a:stretch/>
        </p:blipFill>
        <p:spPr bwMode="auto">
          <a:xfrm>
            <a:off x="0" y="-99391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87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ÄcherzykÃ³w, Granicy, Niebieski, Lato, UroczystoÅÄ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815" y="-1270375"/>
            <a:ext cx="6885559" cy="93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05780" y="1536174"/>
            <a:ext cx="8532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Jakub </a:t>
            </a:r>
            <a:r>
              <a:rPr lang="pl-PL" sz="80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Tułowiecki</a:t>
            </a:r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 </a:t>
            </a:r>
            <a:r>
              <a:rPr lang="pl-PL" sz="8000" b="1" dirty="0" smtClean="0">
                <a:latin typeface="Ariendezze" panose="020B0000000000000000" pitchFamily="34" charset="0"/>
              </a:rPr>
              <a:t/>
            </a:r>
            <a:br>
              <a:rPr lang="pl-PL" sz="8000" b="1" dirty="0" smtClean="0">
                <a:latin typeface="Ariendezze" panose="020B0000000000000000" pitchFamily="34" charset="0"/>
              </a:rPr>
            </a:br>
            <a:endParaRPr lang="pl-PL" sz="8000" b="1" dirty="0">
              <a:solidFill>
                <a:srgbClr val="002060"/>
              </a:solidFill>
              <a:latin typeface="Ariendezze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4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7" y="-13692"/>
            <a:ext cx="9360000" cy="6937987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54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70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48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ÄcherzykÃ³w, Granicy, Niebieski, Lato, UroczystoÅÄ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42815" y="-1270375"/>
            <a:ext cx="6885559" cy="93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05780" y="1536174"/>
            <a:ext cx="8532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Mateusz </a:t>
            </a:r>
            <a:b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</a:br>
            <a:r>
              <a:rPr lang="pl-PL" sz="8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endezze" panose="020B0000000000000000" pitchFamily="34" charset="0"/>
              </a:rPr>
              <a:t>Wach </a:t>
            </a:r>
            <a:r>
              <a:rPr lang="pl-PL" sz="8000" b="1" dirty="0" smtClean="0">
                <a:latin typeface="Ariendezze" panose="020B0000000000000000" pitchFamily="34" charset="0"/>
              </a:rPr>
              <a:t/>
            </a:r>
            <a:br>
              <a:rPr lang="pl-PL" sz="8000" b="1" dirty="0" smtClean="0">
                <a:latin typeface="Ariendezze" panose="020B0000000000000000" pitchFamily="34" charset="0"/>
              </a:rPr>
            </a:br>
            <a:endParaRPr lang="pl-PL" sz="8000" b="1" dirty="0">
              <a:solidFill>
                <a:srgbClr val="002060"/>
              </a:solidFill>
              <a:latin typeface="Ariendezze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8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/>
          <a:stretch/>
        </p:blipFill>
        <p:spPr bwMode="auto">
          <a:xfrm>
            <a:off x="-18866" y="0"/>
            <a:ext cx="92713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01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pp\Desktop\Konkurs fot fil WODA\Woda w obiektywie - Mateusz Wach klasa IVa\mati 3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r="3834"/>
          <a:stretch/>
        </p:blipFill>
        <p:spPr bwMode="auto">
          <a:xfrm>
            <a:off x="-22663" y="-20738"/>
            <a:ext cx="9273092" cy="68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1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pp\Desktop\Konkurs fot fil WODA\Woda w obiektywie - Mateusz Wach klasa IVa\mati 3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4569"/>
          <a:stretch/>
        </p:blipFill>
        <p:spPr bwMode="auto">
          <a:xfrm>
            <a:off x="-8051" y="0"/>
            <a:ext cx="9152051" cy="69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18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ripple/>
        <p:sndAc>
          <p:stSnd>
            <p:snd r:embed="rId2" name="chimes.wav"/>
          </p:stSnd>
        </p:sndAc>
      </p:transition>
    </mc:Choice>
    <mc:Fallback>
      <p:transition spd="slow" advClick="0" advTm="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11</Words>
  <Application>Microsoft Office PowerPoint</Application>
  <PresentationFormat>Pokaz na ekranie (4:3)</PresentationFormat>
  <Paragraphs>6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fotograficzny  „Woda w obiektywie”</dc:title>
  <dc:creator>ppp</dc:creator>
  <cp:lastModifiedBy>ppp</cp:lastModifiedBy>
  <cp:revision>14</cp:revision>
  <dcterms:created xsi:type="dcterms:W3CDTF">2018-06-02T22:39:54Z</dcterms:created>
  <dcterms:modified xsi:type="dcterms:W3CDTF">2018-06-07T21:46:56Z</dcterms:modified>
</cp:coreProperties>
</file>