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259" r:id="rId3"/>
    <p:sldId id="273" r:id="rId4"/>
    <p:sldId id="274" r:id="rId5"/>
    <p:sldId id="275" r:id="rId6"/>
    <p:sldId id="276" r:id="rId7"/>
    <p:sldId id="262" r:id="rId8"/>
    <p:sldId id="277" r:id="rId9"/>
    <p:sldId id="278" r:id="rId10"/>
    <p:sldId id="279" r:id="rId11"/>
    <p:sldId id="280" r:id="rId12"/>
    <p:sldId id="263" r:id="rId13"/>
    <p:sldId id="281" r:id="rId14"/>
    <p:sldId id="282" r:id="rId15"/>
    <p:sldId id="283" r:id="rId16"/>
    <p:sldId id="284" r:id="rId17"/>
    <p:sldId id="285" r:id="rId18"/>
    <p:sldId id="264" r:id="rId19"/>
    <p:sldId id="286" r:id="rId20"/>
    <p:sldId id="287" r:id="rId21"/>
    <p:sldId id="288" r:id="rId22"/>
    <p:sldId id="265" r:id="rId23"/>
    <p:sldId id="289" r:id="rId24"/>
    <p:sldId id="291" r:id="rId25"/>
    <p:sldId id="292" r:id="rId26"/>
    <p:sldId id="293" r:id="rId27"/>
    <p:sldId id="266" r:id="rId28"/>
    <p:sldId id="294" r:id="rId29"/>
    <p:sldId id="295" r:id="rId30"/>
    <p:sldId id="296" r:id="rId31"/>
    <p:sldId id="267" r:id="rId32"/>
    <p:sldId id="300" r:id="rId33"/>
    <p:sldId id="297" r:id="rId34"/>
    <p:sldId id="298" r:id="rId35"/>
    <p:sldId id="299" r:id="rId36"/>
    <p:sldId id="268" r:id="rId37"/>
    <p:sldId id="301" r:id="rId38"/>
    <p:sldId id="302" r:id="rId39"/>
    <p:sldId id="269" r:id="rId40"/>
    <p:sldId id="303" r:id="rId41"/>
    <p:sldId id="304" r:id="rId42"/>
    <p:sldId id="305" r:id="rId43"/>
    <p:sldId id="270" r:id="rId44"/>
    <p:sldId id="306" r:id="rId45"/>
    <p:sldId id="271" r:id="rId46"/>
    <p:sldId id="307" r:id="rId47"/>
    <p:sldId id="308" r:id="rId48"/>
    <p:sldId id="309" r:id="rId49"/>
    <p:sldId id="272" r:id="rId50"/>
    <p:sldId id="310" r:id="rId51"/>
    <p:sldId id="311" r:id="rId52"/>
    <p:sldId id="312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724" autoAdjust="0"/>
    <p:restoredTop sz="86443" autoAdjust="0"/>
  </p:normalViewPr>
  <p:slideViewPr>
    <p:cSldViewPr>
      <p:cViewPr varScale="1">
        <p:scale>
          <a:sx n="99" d="100"/>
          <a:sy n="99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32B97-4B5F-4E80-8A1D-571F204381D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CDB5-03B9-4458-ABFF-69D8094DC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87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72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17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377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62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041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0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33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67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14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39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92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0F70-A48C-4FED-B84A-7F417B318A2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E5C8-CAE1-42EA-985B-F16617503E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87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wiat, WiÅnia, LiÅcie OddziaÅu, Wiosna, BiaÅy, LiÅc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139952" y="764704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W</a:t>
            </a:r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Kristen ITC" panose="03050502040202030202" pitchFamily="66" charset="0"/>
              </a:rPr>
              <a:t>i</a:t>
            </a:r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risten ITC" panose="03050502040202030202" pitchFamily="66" charset="0"/>
              </a:rPr>
              <a:t>o</a:t>
            </a:r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Kristen ITC" panose="03050502040202030202" pitchFamily="66" charset="0"/>
              </a:rPr>
              <a:t>s</a:t>
            </a:r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Kristen ITC" panose="03050502040202030202" pitchFamily="66" charset="0"/>
              </a:rPr>
              <a:t>n</a:t>
            </a:r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Kristen ITC" panose="03050502040202030202" pitchFamily="66" charset="0"/>
              </a:rPr>
              <a:t>a</a:t>
            </a:r>
            <a:r>
              <a:rPr lang="pl-PL" sz="9600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w kadrze</a:t>
            </a:r>
            <a:endParaRPr lang="pl-PL" sz="9600" b="1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387674" y="5661248"/>
            <a:ext cx="26013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r.</a:t>
            </a:r>
            <a:endParaRPr lang="pl-PL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Audiobinger_-_City_Lig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80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pp\Desktop\Konkursy fotograficzne 2017-18\Konkurs fot. WIOSNA\Adam Szymański 4a\IMG_20180506_135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7"/>
            <a:ext cx="5040560" cy="6720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2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pp\Desktop\Konkursy fotograficzne 2017-18\Konkurs fot. WIOSNA\Adam Szymański 4a\IMG_20180506_193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16632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4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15516" y="908720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Kacper </a:t>
            </a:r>
            <a:r>
              <a:rPr lang="pl-PL" sz="66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Heromiński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pp\Desktop\Konkursy fotograficzne 2017-18\Konkurs fot. WIOSNA\Kacper Heromiński VIIc\Kacper Heromiński VI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24736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4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pp\Desktop\Konkursy fotograficzne 2017-18\Konkurs fot. WIOSNA\Kacper Heromiński VIIc\Kacper Heromiński VIIc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87" y="58316"/>
            <a:ext cx="5056026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1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pp\Desktop\Konkursy fotograficzne 2017-18\Konkurs fot. WIOSNA\Kacper Heromiński VIIc\Kacper Heromiński VIIc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16632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0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pp\Desktop\Konkursy fotograficzne 2017-18\Konkurs fot. WIOSNA\Kacper Heromiński VIIc\Kacper Heromiński VIIc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516"/>
            <a:ext cx="5112568" cy="682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7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pp\Desktop\Konkursy fotograficzne 2017-18\Konkurs fot. WIOSNA\Kacper Heromiński VIIc\Kacper Heromiński VIIc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36" y="109215"/>
            <a:ext cx="6737328" cy="663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2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Karolina Dawid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0059" r="14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85546" y="908720"/>
            <a:ext cx="8172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Karolina Narewska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5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7775" r="16521"/>
          <a:stretch/>
        </p:blipFill>
        <p:spPr>
          <a:xfrm>
            <a:off x="-17160" y="0"/>
            <a:ext cx="922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5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9824" b="4020"/>
          <a:stretch/>
        </p:blipFill>
        <p:spPr>
          <a:xfrm>
            <a:off x="2371304" y="58316"/>
            <a:ext cx="4401392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21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Kinga Borawska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pp\Desktop\Konkursy fotograficzne 2017-18\Konkurs fot. WIOSNA\Kinga Borawska 6a wiosna\20180503_174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7"/>
            <a:ext cx="5040560" cy="67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pp\Desktop\Konkursy fotograficzne 2017-18\Konkurs fot. WIOSNA\Kinga Borawska 6a wiosna\20180430_182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16632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4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pp\Desktop\Konkursy fotograficzne 2017-18\Konkurs fot. WIOSNA\Kinga Borawska 6a wiosna\20180430_183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68" y="34824"/>
            <a:ext cx="5091264" cy="678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pp\Desktop\Konkursy fotograficzne 2017-18\Konkurs fot. WIOSNA\Kinga Borawska 6a wiosna\20180430_184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/>
          <a:stretch/>
        </p:blipFill>
        <p:spPr bwMode="auto">
          <a:xfrm>
            <a:off x="1259632" y="38362"/>
            <a:ext cx="6624736" cy="6781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5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1520" y="908720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Andżelika Gajewska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pp\Desktop\Konkursy fotograficzne 2017-18\Konkurs fot. WIOSNA\Konkurs fotograficzny o wiośnieAndżelika Gajewska V c\20180421_185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7"/>
            <a:ext cx="5040560" cy="67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1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pp\Desktop\Konkursy fotograficzne 2017-18\Konkurs fot. WIOSNA\Konkurs fotograficzny o wiośnieAndżelika Gajewska V c\20180420_18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7"/>
            <a:ext cx="5040560" cy="67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7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" y="-8948"/>
            <a:ext cx="9254248" cy="694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34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pp\Desktop\Konkursy fotograficzne 2017-18\Konkurs fot. WIOSNA\Konkurs fotograficzny o wiośnieAndżelika Gajewska V c\20180422_155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57" y="93476"/>
            <a:ext cx="5003286" cy="667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3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89756" y="908720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Weronika </a:t>
            </a:r>
            <a:r>
              <a:rPr lang="pl-PL" sz="66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Kempista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pp\Desktop\Konkursy fotograficzne 2017-18\Konkurs fot. WIOSNA\Weronika Kempista 6b wiosna\konkurs wiosna 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0512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1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3"/>
          <a:stretch/>
        </p:blipFill>
        <p:spPr bwMode="auto">
          <a:xfrm>
            <a:off x="1743381" y="64971"/>
            <a:ext cx="5657238" cy="672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pp\Desktop\Konkursy fotograficzne 2017-18\Konkurs fot. WIOSNA\Weronika Kempista 6b wiosna\Zdjęcie na konkurs wiosna 2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7" b="3114"/>
          <a:stretch/>
        </p:blipFill>
        <p:spPr bwMode="auto">
          <a:xfrm>
            <a:off x="1547664" y="79299"/>
            <a:ext cx="6048672" cy="6699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1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pp\Desktop\Konkursy fotograficzne 2017-18\Konkurs fot. WIOSNA\Weronika Kempista 6b wiosna\Konkurs 2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1886084" y="72663"/>
            <a:ext cx="5371832" cy="6712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5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Nela Przywoźna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pp\Desktop\Konkursy fotograficzne 2017-18\Konkurs fot. WIOSNA\Nela Przywoźna 4a wiosna\20180503_104051_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56137"/>
            <a:ext cx="6120680" cy="654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9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pp\Desktop\Konkursy fotograficzne 2017-18\Konkurs fot. WIOSNA\Nela Przywoźna 4a wiosna\received_201601463509895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19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0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Sandra Walczak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68" y="-3043"/>
            <a:ext cx="5148064" cy="6864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48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/>
          <a:stretch/>
        </p:blipFill>
        <p:spPr bwMode="auto">
          <a:xfrm>
            <a:off x="1691680" y="144306"/>
            <a:ext cx="5760640" cy="6569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43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pp\Desktop\Konkursy fotograficzne 2017-18\Konkurs fot. WIOSNA\Sandra Walczak 5 b wiosna\IMG_20180425_1257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 bwMode="auto">
          <a:xfrm>
            <a:off x="1799692" y="60052"/>
            <a:ext cx="5544616" cy="6737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8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pp\Desktop\Konkursy fotograficzne 2017-18\Konkurs fot. WIOSNA\Sandra Walczak 5 b wiosna\IMG_20180425_125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3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3752" y="908720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Aleksandra Wilczek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pp\Desktop\Konkursy fotograficzne 2017-18\Konkurs fot. WIOSNA\Ola Wilczek 6 a\DSC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13538" y="908720"/>
            <a:ext cx="8316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Oliwia Jastrzębska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pp\Desktop\Konkursy fotograficzne 2017-18\Konkurs fot. WIOSNA\Oliwia Jastrzębska 6b wiosna\Oliwia Jastrzębska kl 6b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3"/>
          <a:stretch/>
        </p:blipFill>
        <p:spPr bwMode="auto">
          <a:xfrm>
            <a:off x="-9349" y="0"/>
            <a:ext cx="9241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0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pp\Desktop\Konkursy fotograficzne 2017-18\Konkurs fot. WIOSNA\Oliwia Jastrzębska 6b wiosna\Oliwia Jastrzębska kl 6b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4687" b="12475"/>
          <a:stretch/>
        </p:blipFill>
        <p:spPr bwMode="auto">
          <a:xfrm rot="16200000">
            <a:off x="1144021" y="-1141979"/>
            <a:ext cx="685595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7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pp\Desktop\Konkursy fotograficzne 2017-18\Konkurs fot. WIOSNA\Oliwia Jastrzębska 6b wiosna\Oliwia Jastrzębska kl 6b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0821"/>
          <a:stretch/>
        </p:blipFill>
        <p:spPr bwMode="auto">
          <a:xfrm>
            <a:off x="-108520" y="0"/>
            <a:ext cx="9414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Alicja Podbielska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pp\Desktop\Konkursy fotograficzne 2017-18\Konkurs fot. WIOSNA\zdjęcia na konkurs  o wiośnie Karolina Narewska\IMG_20180429_135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0622"/>
            <a:ext cx="5112568" cy="681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7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pp\Desktop\Konkursy fotograficzne 2017-18\Konkurs fot. WIOSNA\Zdjęcia wiosna Ala Podbielska 7b\2018-04-12 05.27.13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5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pp\Desktop\Konkursy fotograficzne 2017-18\Konkurs fot. WIOSNA\Zdjęcia wiosna Ala Podbielska 7b\IMG_20180412_1725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77" y="7369"/>
            <a:ext cx="6939646" cy="684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2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-31504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Zdjęcia autorstwa uczniów SP 1 w ramach konkursu fotograficznego </a:t>
            </a:r>
            <a:br>
              <a:rPr lang="pl-PL" sz="4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</a:br>
            <a:r>
              <a:rPr lang="pl-PL" sz="4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„Wiosna w kadrze” </a:t>
            </a:r>
            <a:endParaRPr lang="pl-PL" sz="40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76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pp\Desktop\Konkursy fotograficzne 2017-18\Konkurs fot. WIOSNA\zdjęcia na konkurs  o wiośnie Karolina Narewska\IMG_20180429_14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16632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1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wiaty, Wiosna, RoÅ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8" y="2365180"/>
            <a:ext cx="70061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91580" y="908720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Adam Szymański</a:t>
            </a:r>
            <a:endParaRPr lang="pl-PL" sz="6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pp\Desktop\Konkursy fotograficzne 2017-18\Konkurs fot. WIOSNA\Adam Szymański 4a\IMG_20180506_134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2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pp\Desktop\Konkursy fotograficzne 2017-18\Konkurs fot. WIOSNA\Adam Szymański 4a\IMG_20180420_13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0622"/>
            <a:ext cx="5112568" cy="681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39</Words>
  <Application>Microsoft Office PowerPoint</Application>
  <PresentationFormat>Pokaz na ekranie (4:3)</PresentationFormat>
  <Paragraphs>15</Paragraphs>
  <Slides>52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ppp</dc:creator>
  <cp:lastModifiedBy>ppp</cp:lastModifiedBy>
  <cp:revision>16</cp:revision>
  <dcterms:created xsi:type="dcterms:W3CDTF">2018-06-02T23:58:49Z</dcterms:created>
  <dcterms:modified xsi:type="dcterms:W3CDTF">2018-06-07T20:52:02Z</dcterms:modified>
</cp:coreProperties>
</file>