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48B56-0D20-4537-994F-1C691CAF1981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E9720-EAC4-4848-84B7-A43E3819B5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63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9720-EAC4-4848-84B7-A43E3819B51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08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ABC908-6855-4740-A402-84C73373C9FD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F7689-0472-4CE9-B388-87722DD6D79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07704" y="1916832"/>
            <a:ext cx="59046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Zestaw </a:t>
            </a:r>
            <a:r>
              <a:rPr lang="pl-PL" sz="8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8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ćwiczeń</a:t>
            </a:r>
            <a:endParaRPr lang="pl-PL" sz="8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C:\Users\Anka\Desktop\gify-ćwiczeni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49873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ka\Desktop\ćwiczenia-na-pił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493"/>
            <a:ext cx="2179327" cy="20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03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27784" y="17626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6666FF"/>
                </a:solidFill>
                <a:latin typeface="Goudy Stout" panose="0202090407030B020401" pitchFamily="18" charset="0"/>
              </a:rPr>
              <a:t>Pompki</a:t>
            </a:r>
            <a:endParaRPr lang="pl-PL" sz="3600" dirty="0">
              <a:solidFill>
                <a:srgbClr val="6666FF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052736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Ćwiczenie to polega na położeniu się na brzuchu i ustawieniu dłoni na szerokości ramion. Nogi i tułów muszą być wyprostowane. Później ugnij się tak, by nosem lub podbródkiem niemal dotknąć podłogi.</a:t>
            </a:r>
          </a:p>
          <a:p>
            <a:r>
              <a:rPr lang="pl-PL" b="1" dirty="0" smtClean="0">
                <a:latin typeface="Comic Sans MS" panose="030F0702030302020204" pitchFamily="66" charset="0"/>
              </a:rPr>
              <a:t>                             Korzyści dla ciała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Pompki wzmacniają obręcz barkową, ćwiczą ręce, klatkę piersiową i górną partię pleców. Poprawiają wchłanianie tlenu w płucach, pobudzają krążenie krwi.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C:\Users\Anka\Desktop\2014-03-24 15.13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411090" cy="25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ka\Desktop\2014-03-24 15.13.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6"/>
            <a:ext cx="3411089" cy="25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ka\Desktop\GIF B 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20" y="330479"/>
            <a:ext cx="1635736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94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01687" y="31356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6666FF"/>
                </a:solidFill>
                <a:latin typeface="Goudy Stout" panose="0202090407030B020401" pitchFamily="18" charset="0"/>
              </a:rPr>
              <a:t>Brzuszki</a:t>
            </a:r>
            <a:endParaRPr lang="pl-PL" sz="3600" dirty="0">
              <a:solidFill>
                <a:srgbClr val="6666FF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26876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Ćwiczenie to polega na położeniu się na plecach, ugięciu kolan, oraz oparciu stóp na podłodze. Trzeba skrzyżować ręce na karku i unieść tułów. Później wróć do pozycji wyjściowej. </a:t>
            </a:r>
            <a:endParaRPr lang="pl-PL" dirty="0">
              <a:latin typeface="Comic Sans MS" panose="030F0702030302020204" pitchFamily="66" charset="0"/>
            </a:endParaRPr>
          </a:p>
          <a:p>
            <a:r>
              <a:rPr lang="pl-PL" b="1" dirty="0" smtClean="0">
                <a:latin typeface="Comic Sans MS" panose="030F0702030302020204" pitchFamily="66" charset="0"/>
              </a:rPr>
              <a:t>                         Korzyści dla ciała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Brzuszki wzmacniają mięśnie proste brzucha.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Anka\Desktop\2014-03-24 15.15.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3450849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ka\Desktop\2014-03-24 15.15.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4" y="3433482"/>
            <a:ext cx="3214665" cy="24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ka\Desktop\c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40" y="2007424"/>
            <a:ext cx="1109315" cy="116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ka\Desktop\Crunch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561"/>
            <a:ext cx="1592210" cy="8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1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85799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66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Skłony z prostymi rękami</a:t>
            </a:r>
            <a:endParaRPr lang="pl-PL" sz="3600" b="1" dirty="0">
              <a:solidFill>
                <a:srgbClr val="66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05679" y="82890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Ćwiczenie to polega na: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*Leżeniu na plecach z ugiętymi nogami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*Ręce muszą być wyprostowane i wyciągnięte do tyłu, dłonie ułożone jedna na drugiej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*Podciągnięciu tułowia do góry, napięciu mięśni brzucha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*Naciśnięciu dłońmi na siebie i naprężeniu mięśni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Anka\Desktop\2014-03-24 15.16.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12976"/>
            <a:ext cx="3443113" cy="25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ka\Desktop\2014-03-24 15.17.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33869"/>
            <a:ext cx="3455849" cy="25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ka\Desktop\brzusz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16832"/>
            <a:ext cx="1232158" cy="10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86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2606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                 </a:t>
            </a:r>
            <a:r>
              <a:rPr lang="pl-PL" sz="3600" b="1" dirty="0" smtClean="0">
                <a:solidFill>
                  <a:srgbClr val="66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Brzuszki skośne</a:t>
            </a:r>
            <a:endParaRPr lang="pl-PL" sz="3600" b="1" dirty="0">
              <a:solidFill>
                <a:srgbClr val="66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906979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*Leżenie na plecach z ugiętymi nogami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*Zaprzyj się nogami o podłogę 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*Ręce skrzyżuj na karku 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*Łokcie skieruj na zewnątrz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*Napnij mięśnie brzucha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*Biorąc wdech, podciągnij tułów na ukos w prawo, aż ramię oderwie się od podłogi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*Wytrzymaj chwilę w tej pozycji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*Rozluźnij się wydychając powietrze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*Powtórz 5 razy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Anka\Desktop\2014-03-24 15.19.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7"/>
            <a:ext cx="4318787" cy="32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ka\Desktop\0yg8_brzuszki-zdjecia_225x17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1787238" cy="13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9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32654" y="33265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6666FF"/>
                </a:solidFill>
                <a:latin typeface="Goudy Stout" panose="0202090407030B020401" pitchFamily="18" charset="0"/>
              </a:rPr>
              <a:t>Latawiec</a:t>
            </a:r>
            <a:endParaRPr lang="pl-PL" sz="3600" dirty="0">
              <a:solidFill>
                <a:srgbClr val="6666FF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898879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*Stań prosto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*Lewą nogę odstaw do tyłu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*Ciężar ciała równomiernie rozłożony na obie nogi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*Prawa ręka oparta na udzie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*Lewą rękę mocno wyciągnij do góry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*Powoli wykonaj skłon w biodrach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*Wykonaj naprzemiennie wymachy rąk do przodu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*Przenieś ciężar ciała na lewą nogę, odstaw prawą nogę do tyłu, trzymaj równowagę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*Wykonaj dynamiczne naprzemienne wymach rąk do przodu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*Wróć do pozycji wyjściowej i stań prosto 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Anka\Desktop\2014-03-24 15.20.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86" y="4517736"/>
            <a:ext cx="2373200" cy="17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ka\Desktop\2014-03-24 15.20.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7158" y="4544376"/>
            <a:ext cx="2373201" cy="17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nka\Desktop\2014-03-24 15.21.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5"/>
            <a:ext cx="3164088" cy="237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nka\Desktop\graphics-kites-23828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75" y="548679"/>
            <a:ext cx="2860214" cy="20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24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6666FF"/>
                </a:solidFill>
                <a:latin typeface="Goudy Stout" panose="0202090407030B020401" pitchFamily="18" charset="0"/>
              </a:rPr>
              <a:t>Wymachy nóg</a:t>
            </a:r>
            <a:endParaRPr lang="pl-PL" sz="3600" dirty="0">
              <a:solidFill>
                <a:srgbClr val="6666FF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978987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*Uklęknij i oprzyj się na podłodze. Złącz dłonie.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*Przenieś ciężar ciała na lewe podudzie. 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*Ugnij prawą nogę i przyciągnij kolano do podbródka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*Następnie przenieś ugiętą prawą nogę do tyłu i podnieś do góry, tak by stopa była skierowana podeszwą do sufitu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*Z powrotem przyciągnij do siebie lekko ugiętą nogę. Powtórz ćwiczenie 10 razy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*Powtórz ćwiczenie 10 razy na drugą nogę</a:t>
            </a:r>
          </a:p>
          <a:p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 smtClean="0">
                <a:latin typeface="Comic Sans MS" panose="030F0702030302020204" pitchFamily="66" charset="0"/>
              </a:rPr>
              <a:t>                                         </a:t>
            </a:r>
            <a:r>
              <a:rPr lang="pl-PL" b="1" dirty="0" smtClean="0">
                <a:latin typeface="Comic Sans MS" panose="030F0702030302020204" pitchFamily="66" charset="0"/>
              </a:rPr>
              <a:t>Korzyści dla ciała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To ćwiczenie pozytywnie wpływa przede wszystkim na mięśnie pośladków, ale także na uda.</a:t>
            </a:r>
          </a:p>
        </p:txBody>
      </p:sp>
      <p:pic>
        <p:nvPicPr>
          <p:cNvPr id="7170" name="Picture 2" descr="C:\Users\Anka\Desktop\2014-03-24 15.29.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58680"/>
            <a:ext cx="3034644" cy="227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ka\Desktop\2014-03-24 15.29.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31677"/>
            <a:ext cx="3070648" cy="230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nka\Desktop\12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48756"/>
            <a:ext cx="1137899" cy="8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nka\Desktop\12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49" y="941367"/>
            <a:ext cx="1278904" cy="8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10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60459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Dziękujemy </a:t>
            </a:r>
            <a:r>
              <a:rPr lang="pl-PL" sz="6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sz="6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6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za </a:t>
            </a:r>
            <a:r>
              <a:rPr lang="pl-PL" sz="6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obejrzenie prezentacji :D</a:t>
            </a:r>
            <a:endParaRPr lang="pl-PL" sz="6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391</Words>
  <Application>Microsoft Office PowerPoint</Application>
  <PresentationFormat>Pokaz na ekranie (4:3)</PresentationFormat>
  <Paragraphs>47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Rycho Rych</dc:creator>
  <cp:lastModifiedBy>ppp</cp:lastModifiedBy>
  <cp:revision>10</cp:revision>
  <dcterms:created xsi:type="dcterms:W3CDTF">2014-03-24T14:36:12Z</dcterms:created>
  <dcterms:modified xsi:type="dcterms:W3CDTF">2014-05-31T21:28:39Z</dcterms:modified>
</cp:coreProperties>
</file>