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FF0066"/>
    <a:srgbClr val="0033CC"/>
    <a:srgbClr val="0099FF"/>
    <a:srgbClr val="CC00CC"/>
    <a:srgbClr val="FF9900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>
        <p:scale>
          <a:sx n="79" d="100"/>
          <a:sy n="79" d="100"/>
        </p:scale>
        <p:origin x="-124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1E05-B2AB-4A33-A3B8-D1BF65A0B67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BBA1-B0C4-49A2-B79A-5CF0C0F64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esktop\Maid%20with%20the%20Flaxen%20Hai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216726"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7300" dirty="0" smtClean="0">
                <a:solidFill>
                  <a:srgbClr val="FF0000"/>
                </a:solidFill>
                <a:latin typeface="Comic Sans MS" pitchFamily="66" charset="0"/>
              </a:rPr>
              <a:t>Soczyste</a:t>
            </a:r>
            <a:r>
              <a:rPr lang="pl-PL" sz="7300" dirty="0" smtClean="0">
                <a:latin typeface="Comic Sans MS" pitchFamily="66" charset="0"/>
              </a:rPr>
              <a:t> </a:t>
            </a:r>
            <a:r>
              <a:rPr lang="pl-PL" sz="7300" dirty="0" smtClean="0">
                <a:solidFill>
                  <a:srgbClr val="FF0000"/>
                </a:solidFill>
                <a:latin typeface="Comic Sans MS" pitchFamily="66" charset="0"/>
              </a:rPr>
              <a:t>jabłuszka</a:t>
            </a:r>
            <a:r>
              <a:rPr lang="pl-PL" sz="7300" dirty="0" smtClean="0">
                <a:latin typeface="Comic Sans MS" pitchFamily="66" charset="0"/>
              </a:rPr>
              <a:t> </a:t>
            </a:r>
            <a:r>
              <a:rPr lang="pl-PL" sz="7300" dirty="0" smtClean="0">
                <a:solidFill>
                  <a:srgbClr val="FF0000"/>
                </a:solidFill>
                <a:latin typeface="Comic Sans MS" pitchFamily="66" charset="0"/>
              </a:rPr>
              <a:t>polecają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256926">
            <a:off x="1371600" y="3356992"/>
            <a:ext cx="6400800" cy="2281808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Comic Sans MS" pitchFamily="66" charset="0"/>
              </a:rPr>
              <a:t>Uprawiaj </a:t>
            </a:r>
            <a:r>
              <a:rPr lang="pl-PL" sz="4800" dirty="0" smtClean="0">
                <a:solidFill>
                  <a:schemeClr val="bg1"/>
                </a:solidFill>
                <a:latin typeface="Comic Sans MS" pitchFamily="66" charset="0"/>
              </a:rPr>
              <a:t>sporty, </a:t>
            </a:r>
            <a:br>
              <a:rPr lang="pl-PL" sz="4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l-PL" sz="4800" dirty="0" smtClean="0">
                <a:solidFill>
                  <a:schemeClr val="bg1"/>
                </a:solidFill>
                <a:latin typeface="Comic Sans MS" pitchFamily="66" charset="0"/>
              </a:rPr>
              <a:t>bo </a:t>
            </a:r>
            <a:r>
              <a:rPr lang="pl-PL" sz="4800" dirty="0" smtClean="0">
                <a:solidFill>
                  <a:schemeClr val="bg1"/>
                </a:solidFill>
                <a:latin typeface="Comic Sans MS" pitchFamily="66" charset="0"/>
              </a:rPr>
              <a:t>to samo zdrowie</a:t>
            </a:r>
            <a:endParaRPr lang="pl-PL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829479">
            <a:off x="457200" y="27463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66"/>
                </a:solidFill>
                <a:latin typeface="Comic Sans MS" pitchFamily="66" charset="0"/>
              </a:rPr>
              <a:t>Rower</a:t>
            </a:r>
            <a:endParaRPr lang="pl-PL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373258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pl-PL" sz="2800" dirty="0" smtClean="0">
                <a:solidFill>
                  <a:srgbClr val="FF6600"/>
                </a:solidFill>
                <a:latin typeface="Comic Sans MS" pitchFamily="66" charset="0"/>
              </a:rPr>
              <a:t> Zamiast siedzieć przy  komputerze lub oglądać </a:t>
            </a:r>
            <a:r>
              <a:rPr lang="pl-PL" sz="2800" dirty="0" smtClean="0">
                <a:solidFill>
                  <a:srgbClr val="FF6600"/>
                </a:solidFill>
                <a:latin typeface="Comic Sans MS" pitchFamily="66" charset="0"/>
              </a:rPr>
              <a:t>telewizję, siądź </a:t>
            </a:r>
            <a:r>
              <a:rPr lang="pl-PL" sz="2800" dirty="0" smtClean="0">
                <a:solidFill>
                  <a:srgbClr val="FF6600"/>
                </a:solidFill>
                <a:latin typeface="Comic Sans MS" pitchFamily="66" charset="0"/>
              </a:rPr>
              <a:t>na rower! To nietrudna </a:t>
            </a:r>
            <a:r>
              <a:rPr lang="pl-PL" sz="2800" dirty="0" smtClean="0">
                <a:solidFill>
                  <a:srgbClr val="FF6600"/>
                </a:solidFill>
                <a:latin typeface="Comic Sans MS" pitchFamily="66" charset="0"/>
              </a:rPr>
              <a:t>dyscyplina,  </a:t>
            </a:r>
            <a:r>
              <a:rPr lang="pl-PL" sz="2800" dirty="0" smtClean="0">
                <a:solidFill>
                  <a:srgbClr val="FF6600"/>
                </a:solidFill>
                <a:latin typeface="Comic Sans MS" pitchFamily="66" charset="0"/>
              </a:rPr>
              <a:t>wystarczy tylko pedałować!</a:t>
            </a:r>
            <a:endParaRPr lang="pl-PL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4" name="Obraz 3" descr="Zdjęcia Łosia0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24944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rower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Dziękujemy !</a:t>
            </a:r>
            <a:endParaRPr lang="pl-PL" sz="6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321993">
            <a:off x="444524" y="1599606"/>
            <a:ext cx="8229600" cy="47970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dirty="0" smtClean="0">
                <a:solidFill>
                  <a:schemeClr val="bg1"/>
                </a:solidFill>
                <a:latin typeface="Comic Sans MS" pitchFamily="66" charset="0"/>
              </a:rPr>
              <a:t>Dziękujemy za obejrzenie naszej </a:t>
            </a:r>
            <a:r>
              <a:rPr lang="pl-PL" sz="2800" dirty="0" smtClean="0">
                <a:solidFill>
                  <a:schemeClr val="bg1"/>
                </a:solidFill>
                <a:latin typeface="Comic Sans MS" pitchFamily="66" charset="0"/>
              </a:rPr>
              <a:t>prezentacji. </a:t>
            </a:r>
            <a:r>
              <a:rPr lang="pl-PL" sz="2800" dirty="0" smtClean="0">
                <a:solidFill>
                  <a:schemeClr val="bg1"/>
                </a:solidFill>
                <a:latin typeface="Comic Sans MS" pitchFamily="66" charset="0"/>
              </a:rPr>
              <a:t>Mamy nadzieję , że spodobała  się </a:t>
            </a:r>
            <a:r>
              <a:rPr lang="pl-PL" sz="2800" smtClean="0">
                <a:solidFill>
                  <a:schemeClr val="bg1"/>
                </a:solidFill>
                <a:latin typeface="Comic Sans MS" pitchFamily="66" charset="0"/>
              </a:rPr>
              <a:t>Wam  </a:t>
            </a:r>
            <a:r>
              <a:rPr lang="pl-PL" sz="280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pl-PL" sz="280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l-PL" sz="2800" smtClean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pl-PL" sz="2800" dirty="0" smtClean="0">
                <a:solidFill>
                  <a:schemeClr val="bg1"/>
                </a:solidFill>
                <a:latin typeface="Comic Sans MS" pitchFamily="66" charset="0"/>
              </a:rPr>
              <a:t>zachęciła do wykonywania ćwiczeń .</a:t>
            </a:r>
          </a:p>
          <a:p>
            <a:pPr>
              <a:buNone/>
            </a:pPr>
            <a:endParaRPr lang="pl-PL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pl-PL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pl-PL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pl-PL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pl-PL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pl-PL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sz="2800" dirty="0" smtClean="0">
                <a:solidFill>
                  <a:schemeClr val="bg1"/>
                </a:solidFill>
                <a:latin typeface="Comic Sans MS" pitchFamily="66" charset="0"/>
              </a:rPr>
              <a:t>       Marta         Dominika                Karolina </a:t>
            </a:r>
            <a:endParaRPr lang="pl-PL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Obraz 4" descr="Zdjęcia Łosia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1897760" cy="253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Zdjęcia Łosia0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212976"/>
            <a:ext cx="1972816" cy="263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Zdjęcia Łosia0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852936"/>
            <a:ext cx="1872208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4016"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Bieganie</a:t>
            </a:r>
            <a:endParaRPr lang="pl-PL" sz="6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359431">
            <a:off x="457200" y="1600201"/>
            <a:ext cx="8229600" cy="3268960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  <a:t>  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Każdy   z nas lubi biegać a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szczególnie,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gdy jest  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ładna pogoda.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Tylko nie biegajcie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w domu,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bo mama może się </a:t>
            </a:r>
            <a:r>
              <a:rPr lang="pl-PL" sz="2800" dirty="0" smtClean="0">
                <a:solidFill>
                  <a:srgbClr val="00B050"/>
                </a:solidFill>
                <a:latin typeface="Comic Sans MS" pitchFamily="66" charset="0"/>
              </a:rPr>
              <a:t>zdenerwować.</a:t>
            </a:r>
            <a:endParaRPr lang="pl-PL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Obraz 3" descr="IMG_2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909560"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Przysiady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Przysiady to już </a:t>
            </a: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tradycja, </a:t>
            </a: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niektórzy lubią je </a:t>
            </a: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bardziej, a </a:t>
            </a: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inni mniej. Przecież wystarczy tylko wyprostować ręce i kucać. Dominika </a:t>
            </a: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z </a:t>
            </a: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Soczystych Jabłuszek też lubi to </a:t>
            </a:r>
            <a:r>
              <a:rPr lang="pl-PL" sz="2800" dirty="0" smtClean="0">
                <a:solidFill>
                  <a:srgbClr val="FF0000"/>
                </a:solidFill>
                <a:latin typeface="Comic Sans MS" pitchFamily="66" charset="0"/>
              </a:rPr>
              <a:t>ćwiczenie.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4" name="Obraz 3" descr="IMG_2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5256">
            <a:off x="539552" y="3501008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9655">
            <a:off x="5239065" y="3696431"/>
            <a:ext cx="3155843" cy="236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663880"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66"/>
                </a:solidFill>
              </a:rPr>
              <a:t>Gramy w gumę </a:t>
            </a:r>
            <a:endParaRPr lang="pl-PL" dirty="0">
              <a:solidFill>
                <a:srgbClr val="FF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Oh ! Jaka to fajna  zabawa . Każdy może grać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gumę . Nie tylko na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podwórku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Wystarczy tylko opanować kilka prostych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kroków. </a:t>
            </a:r>
            <a:b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My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też gramy w gumę .</a:t>
            </a:r>
            <a:endParaRPr lang="pl-PL" sz="2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az 3" descr="Zdjęcia Łosia0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29000"/>
            <a:ext cx="4156720" cy="31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610596"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Hula - hop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141593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</a:rPr>
              <a:t>Marta z Soczystych Jabłuszek bardzo lubi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</a:rPr>
              <a:t> hula – hop .Kręć biodrami i utrzymuj na nich hula – hop . </a:t>
            </a:r>
            <a:r>
              <a:rPr lang="pl-PL" sz="2800" dirty="0" err="1" smtClean="0">
                <a:solidFill>
                  <a:srgbClr val="002060"/>
                </a:solidFill>
                <a:latin typeface="Comic Sans MS" pitchFamily="66" charset="0"/>
              </a:rPr>
              <a:t>Prościzna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</a:rPr>
              <a:t> ! : ) </a:t>
            </a:r>
            <a:endParaRPr lang="pl-PL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Obraz 3" descr="IMG_2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996952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05064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823539">
            <a:off x="557648" y="6445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Hop , Hop na skakance 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684673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Skakanka, 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to super ćwiczenie nie tylko można zrzucić kilka kalorii po pączku  ze sklepiku, 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/>
            </a:r>
            <a:b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ale 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też świetnie  się 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bawić. 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Super ! Są różne style skakania na skakance np. 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rowerek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, </a:t>
            </a:r>
            <a:r>
              <a:rPr lang="pl-PL" sz="2800" dirty="0" smtClean="0">
                <a:solidFill>
                  <a:srgbClr val="663300"/>
                </a:solidFill>
                <a:latin typeface="Comic Sans MS" pitchFamily="66" charset="0"/>
              </a:rPr>
              <a:t>żabka.</a:t>
            </a:r>
            <a:endParaRPr lang="pl-PL" sz="28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4" name="Obraz 3" descr="IMG_2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21088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669681"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9900"/>
                </a:solidFill>
              </a:rPr>
              <a:t>Taniec</a:t>
            </a:r>
            <a:endParaRPr lang="pl-PL" dirty="0">
              <a:solidFill>
                <a:srgbClr val="FF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665463"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Nie tylko dziewczyny ale i chłopaki</a:t>
            </a:r>
          </a:p>
          <a:p>
            <a:pPr>
              <a:buNone/>
            </a:pP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 mogą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potańczyć.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Doskonałym tańcem jest </a:t>
            </a:r>
            <a:r>
              <a:rPr lang="pl-PL" sz="2800" dirty="0" err="1" smtClean="0">
                <a:solidFill>
                  <a:srgbClr val="0033CC"/>
                </a:solidFill>
                <a:latin typeface="Comic Sans MS" pitchFamily="66" charset="0"/>
              </a:rPr>
              <a:t>zumba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 i fitness 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IMG_2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3863413" cy="289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2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tanie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-171400"/>
            <a:ext cx="2085975" cy="3095625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99FF"/>
                </a:solidFill>
                <a:latin typeface="Comic Sans MS" pitchFamily="66" charset="0"/>
              </a:rPr>
              <a:t>Siatkówka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77631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Karolina  lubi </a:t>
            </a: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siatę! </a:t>
            </a: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Chyba każdy ją </a:t>
            </a: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lubi. </a:t>
            </a:r>
            <a:b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Nie </a:t>
            </a: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tylko możesz zadbać o dobrą </a:t>
            </a: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formę, </a:t>
            </a:r>
            <a:b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ale </a:t>
            </a:r>
            <a:r>
              <a:rPr lang="pl-PL" sz="2800" dirty="0" smtClean="0">
                <a:solidFill>
                  <a:srgbClr val="CC00CC"/>
                </a:solidFill>
                <a:latin typeface="Comic Sans MS" pitchFamily="66" charset="0"/>
              </a:rPr>
              <a:t>także spotkać się z przyjaciółmi .</a:t>
            </a:r>
            <a:endParaRPr lang="pl-PL" sz="28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4" name="Obraz 3" descr="IMG_2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70763">
            <a:off x="457200" y="27463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Koszykówka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617006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Często gramy w nią na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w-f.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Ale po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szkole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też nie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zaszkodzi.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Nie zniechęcaj się od razu gdy nie trafisz do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kosza. Nauka </a:t>
            </a:r>
            <a:r>
              <a:rPr lang="pl-PL" sz="2800" dirty="0" smtClean="0">
                <a:solidFill>
                  <a:srgbClr val="0033CC"/>
                </a:solidFill>
                <a:latin typeface="Comic Sans MS" pitchFamily="66" charset="0"/>
              </a:rPr>
              <a:t>czyni mistrza !!!</a:t>
            </a:r>
            <a:endParaRPr lang="pl-PL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4" name="Obraz 3" descr="IMG_2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206</Words>
  <Application>Microsoft Office PowerPoint</Application>
  <PresentationFormat>Pokaz na ekranie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Soczyste jabłuszka polecają  </vt:lpstr>
      <vt:lpstr>Bieganie</vt:lpstr>
      <vt:lpstr>Przysiady</vt:lpstr>
      <vt:lpstr>Gramy w gumę </vt:lpstr>
      <vt:lpstr>Hula - hop</vt:lpstr>
      <vt:lpstr>Hop , Hop na skakance ! </vt:lpstr>
      <vt:lpstr>Taniec</vt:lpstr>
      <vt:lpstr>Siatkówka </vt:lpstr>
      <vt:lpstr>Koszykówka </vt:lpstr>
      <vt:lpstr>Rower</vt:lpstr>
      <vt:lpstr>Dziękujemy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Soczyste jabłuszka polecają :</dc:title>
  <dc:creator>Asus</dc:creator>
  <cp:lastModifiedBy>ppp</cp:lastModifiedBy>
  <cp:revision>18</cp:revision>
  <dcterms:created xsi:type="dcterms:W3CDTF">2014-03-13T16:19:14Z</dcterms:created>
  <dcterms:modified xsi:type="dcterms:W3CDTF">2014-05-31T21:25:18Z</dcterms:modified>
</cp:coreProperties>
</file>