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F635-85AE-4855-8DDA-57A50CD9FEA5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104E-8166-45E3-9845-0F892920A3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F635-85AE-4855-8DDA-57A50CD9FEA5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104E-8166-45E3-9845-0F892920A3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F635-85AE-4855-8DDA-57A50CD9FEA5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104E-8166-45E3-9845-0F892920A3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F635-85AE-4855-8DDA-57A50CD9FEA5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104E-8166-45E3-9845-0F892920A3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F635-85AE-4855-8DDA-57A50CD9FEA5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104E-8166-45E3-9845-0F892920A3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F635-85AE-4855-8DDA-57A50CD9FEA5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104E-8166-45E3-9845-0F892920A3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F635-85AE-4855-8DDA-57A50CD9FEA5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104E-8166-45E3-9845-0F892920A3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F635-85AE-4855-8DDA-57A50CD9FEA5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104E-8166-45E3-9845-0F892920A3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F635-85AE-4855-8DDA-57A50CD9FEA5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104E-8166-45E3-9845-0F892920A3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F635-85AE-4855-8DDA-57A50CD9FEA5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104E-8166-45E3-9845-0F892920A3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F635-85AE-4855-8DDA-57A50CD9FEA5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104E-8166-45E3-9845-0F892920A3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F635-85AE-4855-8DDA-57A50CD9FEA5}" type="datetimeFigureOut">
              <a:rPr lang="pl-PL" smtClean="0"/>
              <a:t>2014-05-31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7104E-8166-45E3-9845-0F892920A33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11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ZESTAW ĆWICZEŃ </a:t>
            </a:r>
            <a:endParaRPr lang="pl-PL" sz="11100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pl-PL" sz="3600" b="1" dirty="0" smtClean="0">
                <a:solidFill>
                  <a:srgbClr val="C00000"/>
                </a:solidFill>
                <a:latin typeface="Comic Sans MS" pitchFamily="66" charset="0"/>
              </a:rPr>
              <a:t>Brzuszki</a:t>
            </a:r>
            <a:r>
              <a:rPr lang="pl-PL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- Połóż się na plecach z ugiętymi kolanami trzymając ręce przed </a:t>
            </a:r>
            <a:r>
              <a:rPr lang="pl-PL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sobą. </a:t>
            </a:r>
            <a:r>
              <a:rPr lang="pl-PL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Powoli unoś się, odrywając swoje łopatki od podłoża.</a:t>
            </a:r>
            <a:endParaRPr lang="pl-PL" sz="3600" dirty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Obraz 4" descr="P3220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4536504" cy="351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3008313" cy="116205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C00000"/>
                </a:solidFill>
                <a:latin typeface="Comic Sans MS" pitchFamily="66" charset="0"/>
              </a:rPr>
              <a:t>Pajacyki</a:t>
            </a:r>
            <a:endParaRPr lang="pl-PL" sz="5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ymbol zastępczy zawartości 4" descr="P3220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61023" y="971625"/>
            <a:ext cx="5111750" cy="383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>
            <a:normAutofit/>
          </a:bodyPr>
          <a:lstStyle/>
          <a:p>
            <a:endParaRPr lang="pl-PL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pl-PL" sz="1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Przystępując do ćwiczenia stajemy wyprostowani. Ręce są opuszczone </a:t>
            </a:r>
            <a:r>
              <a:rPr lang="pl-PL" sz="1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pl-PL" sz="1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pl-PL" sz="1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i </a:t>
            </a:r>
            <a:r>
              <a:rPr lang="pl-PL" sz="1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leżą na zewnętrznych częściach ud. Nogi złączone. Wyjściowa postawa pajacyka przypomina pozycję na baczność. </a:t>
            </a:r>
            <a:endParaRPr lang="pl-PL" sz="17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pl-PL" sz="17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Raz</a:t>
            </a:r>
          </a:p>
          <a:p>
            <a:r>
              <a:rPr lang="pl-PL" sz="1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Na raz wyskakujemy w górę. Wykonujemy w powietrzu klaśnięcie ponad głową i opadamy na rozstawione nogi zatrzymujące ręce ponad głową.</a:t>
            </a:r>
          </a:p>
          <a:p>
            <a:r>
              <a:rPr lang="pl-PL" sz="1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pl-PL" sz="17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Dwa</a:t>
            </a:r>
          </a:p>
          <a:p>
            <a:r>
              <a:rPr lang="pl-PL" sz="1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Na dwa ponownie wyskakujemy w górę - opadając wracamy do pozycji wyjściowej</a:t>
            </a:r>
            <a:r>
              <a:rPr lang="pl-PL" sz="1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</a:t>
            </a:r>
            <a:r>
              <a:rPr lang="pl-PL" sz="6000" dirty="0" smtClean="0">
                <a:solidFill>
                  <a:srgbClr val="C00000"/>
                </a:solidFill>
                <a:latin typeface="Comic Sans MS" pitchFamily="66" charset="0"/>
              </a:rPr>
              <a:t>Bieg</a:t>
            </a:r>
            <a:endParaRPr lang="pl-PL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ymbol zastępczy zawartości 4" descr="P3220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77047" y="1259657"/>
            <a:ext cx="5111750" cy="383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4536504" cy="4691063"/>
          </a:xfrm>
        </p:spPr>
        <p:txBody>
          <a:bodyPr>
            <a:normAutofit/>
          </a:bodyPr>
          <a:lstStyle/>
          <a:p>
            <a:r>
              <a:rPr lang="pl-PL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W czasie biegu należy zwracać uwagę </a:t>
            </a:r>
            <a:r>
              <a:rPr lang="pl-PL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na poszczególne</a:t>
            </a:r>
            <a:r>
              <a:rPr lang="pl-PL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pl-PL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jego </a:t>
            </a:r>
            <a:r>
              <a:rPr lang="pl-PL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fazy tj. odbicia nogą tylną (zakroczną) o podłoże, przewinięcia uda </a:t>
            </a:r>
            <a:r>
              <a:rPr lang="pl-PL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/>
            </a:r>
            <a:br>
              <a:rPr lang="pl-PL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pl-PL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i </a:t>
            </a:r>
            <a:r>
              <a:rPr lang="pl-PL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podudzia do przodu i tzw. "grzebnięcia" w czasie którego podudzie ze stopą wykonuje ruch do przodu, "przybicia" stopy do ziemi, po czym znów następuje odbicie nogą zakroczną i tak dalej</a:t>
            </a:r>
            <a:r>
              <a:rPr lang="pl-PL" dirty="0" smtClean="0">
                <a:latin typeface="Comic Sans MS" pitchFamily="66" charset="0"/>
              </a:rPr>
              <a:t>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  <a:latin typeface="Comic Sans MS" pitchFamily="66" charset="0"/>
              </a:rPr>
              <a:t>Pompki</a:t>
            </a:r>
            <a:r>
              <a:rPr lang="pl-PL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-</a:t>
            </a:r>
            <a:r>
              <a:rPr lang="pl-PL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Połóż się płasko na brzuchu. Umieść dłonie płasko na </a:t>
            </a:r>
            <a:r>
              <a:rPr lang="pl-PL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ziemi. </a:t>
            </a:r>
            <a:r>
              <a:rPr lang="pl-PL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Unieś ciało do góry rozprostowując ramiona.</a:t>
            </a:r>
            <a:endParaRPr lang="pl-PL" sz="3600" dirty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Obraz 3" descr="P3220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723629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C00000"/>
                </a:solidFill>
                <a:latin typeface="Comic Sans MS" pitchFamily="66" charset="0"/>
              </a:rPr>
              <a:t>Przysiady</a:t>
            </a:r>
            <a:endParaRPr lang="pl-PL" sz="4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ymbol zastępczy zawartości 4" descr="P3220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75050" y="1282700"/>
            <a:ext cx="5111750" cy="383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960440" cy="4691063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Stojąc ze złączonymi nogami wyciągamy ręce przed siebie na wysokości </a:t>
            </a:r>
            <a:r>
              <a:rPr lang="pl-PL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klatki piersiowej</a:t>
            </a:r>
            <a:r>
              <a:rPr lang="pl-PL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. </a:t>
            </a:r>
            <a:endParaRPr lang="pl-PL" sz="2400" dirty="0" smtClean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pl-PL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Nie </a:t>
            </a:r>
            <a:r>
              <a:rPr lang="pl-PL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opuszczając rąk wykonujemy głęboki przysiad starając się zbliżyć pośladki do stóp.</a:t>
            </a:r>
            <a:endParaRPr lang="pl-PL" sz="2400" dirty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err="1">
                <a:solidFill>
                  <a:srgbClr val="C00000"/>
                </a:solidFill>
                <a:latin typeface="Comic Sans MS" pitchFamily="66" charset="0"/>
              </a:rPr>
              <a:t>Nordic</a:t>
            </a:r>
            <a:r>
              <a:rPr lang="pl-PL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l-PL" sz="3600" dirty="0" err="1">
                <a:solidFill>
                  <a:srgbClr val="C00000"/>
                </a:solidFill>
                <a:latin typeface="Comic Sans MS" pitchFamily="66" charset="0"/>
              </a:rPr>
              <a:t>Walking</a:t>
            </a:r>
            <a:endParaRPr lang="pl-PL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Symbol zastępczy zawartości 4" descr="P3220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61023" y="1331665"/>
            <a:ext cx="5111750" cy="383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Trzymaj </a:t>
            </a:r>
            <a:r>
              <a:rPr lang="pl-PL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tułów wyprostowany. </a:t>
            </a:r>
            <a:endParaRPr lang="pl-PL" sz="3200" dirty="0" smtClean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pl-PL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Nogi </a:t>
            </a:r>
            <a:r>
              <a:rPr lang="pl-PL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i ręce pracują naprzemiennie. Kroki powinny być dłuższe niż w normalnym marszu.</a:t>
            </a:r>
            <a:endParaRPr lang="pl-PL" sz="3200" dirty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114</Words>
  <Application>Microsoft Office PowerPoint</Application>
  <PresentationFormat>Pokaz na ekranie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ZESTAW ĆWICZEŃ </vt:lpstr>
      <vt:lpstr>Prezentacja programu PowerPoint</vt:lpstr>
      <vt:lpstr>Pajacyki</vt:lpstr>
      <vt:lpstr>   Bieg</vt:lpstr>
      <vt:lpstr>Prezentacja programu PowerPoint</vt:lpstr>
      <vt:lpstr>Przysiady</vt:lpstr>
      <vt:lpstr>Nordic Walking</vt:lpstr>
    </vt:vector>
  </TitlesOfParts>
  <Company>trans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ZESTAW ĆWICZEŃ</dc:title>
  <dc:creator>Rysiek jach</dc:creator>
  <cp:lastModifiedBy>ppp</cp:lastModifiedBy>
  <cp:revision>5</cp:revision>
  <dcterms:created xsi:type="dcterms:W3CDTF">2014-03-22T15:30:16Z</dcterms:created>
  <dcterms:modified xsi:type="dcterms:W3CDTF">2014-05-31T21:16:39Z</dcterms:modified>
</cp:coreProperties>
</file>